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2526" r:id="rId1"/>
  </p:sldMasterIdLst>
  <p:notesMasterIdLst>
    <p:notesMasterId r:id="rId7"/>
  </p:notesMasterIdLst>
  <p:sldIdLst>
    <p:sldId id="1277" r:id="rId2"/>
    <p:sldId id="1278" r:id="rId3"/>
    <p:sldId id="1279" r:id="rId4"/>
    <p:sldId id="1280" r:id="rId5"/>
    <p:sldId id="1281" r:id="rId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  <a:srgbClr val="760000"/>
    <a:srgbClr val="CC0066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6" autoAdjust="0"/>
    <p:restoredTop sz="83813" autoAdjust="0"/>
  </p:normalViewPr>
  <p:slideViewPr>
    <p:cSldViewPr>
      <p:cViewPr varScale="1">
        <p:scale>
          <a:sx n="111" d="100"/>
          <a:sy n="111" d="100"/>
        </p:scale>
        <p:origin x="12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7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ABC6D62-51A6-4A0E-AFA2-816619D36A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E27E7C-D902-4CC3-9773-D0DF910325B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95C77B5-5346-4EA0-8F9E-1C52A441A320}" type="datetimeFigureOut">
              <a:rPr lang="en-US" altLang="en-US"/>
              <a:pPr>
                <a:defRPr/>
              </a:pPr>
              <a:t>6/25/2018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5B2DBB8C-BC07-4745-8873-12FD028D25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9433E1C5-608D-4993-8937-FC372A33A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33B149-EF11-415B-9EB5-7BA5CD5425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E3FA83-89B6-4F3B-AE12-05F9275CB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C708D24-00C2-42EF-95FD-46CE7425ED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107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522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138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890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173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1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406"/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72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896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553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905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502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vert="horz"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33402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vert="horz"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79862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22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527" r:id="rId1"/>
    <p:sldLayoutId id="2147502528" r:id="rId2"/>
    <p:sldLayoutId id="2147502529" r:id="rId3"/>
    <p:sldLayoutId id="2147502530" r:id="rId4"/>
    <p:sldLayoutId id="2147502531" r:id="rId5"/>
    <p:sldLayoutId id="2147502532" r:id="rId6"/>
    <p:sldLayoutId id="2147502533" r:id="rId7"/>
    <p:sldLayoutId id="2147502534" r:id="rId8"/>
    <p:sldLayoutId id="2147502535" r:id="rId9"/>
    <p:sldLayoutId id="2147502536" r:id="rId10"/>
    <p:sldLayoutId id="21475025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625056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7584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50112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640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5168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6625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808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54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997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42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2119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77201" y="6158307"/>
            <a:ext cx="852488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0" lang="en-US" altLang="zh-CN" sz="2953" dirty="0">
                <a:solidFill>
                  <a:srgbClr val="FFC000"/>
                </a:solidFill>
                <a:latin typeface="Gill Sans" charset="0"/>
                <a:sym typeface="Gill Sans" charset="0"/>
              </a:rPr>
              <a:t>1-1</a:t>
            </a:r>
            <a:endParaRPr kumimoji="0" lang="zh-CN" altLang="en-US" sz="2953" dirty="0">
              <a:solidFill>
                <a:srgbClr val="FFC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07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00"/>
            <a:ext cx="9164709" cy="6859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77201" y="6158307"/>
            <a:ext cx="852488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0" lang="en-US" altLang="zh-CN" sz="2953" dirty="0" smtClean="0">
                <a:solidFill>
                  <a:srgbClr val="FFC000"/>
                </a:solidFill>
                <a:latin typeface="Gill Sans" charset="0"/>
                <a:sym typeface="Gill Sans" charset="0"/>
              </a:rPr>
              <a:t>1-2</a:t>
            </a:r>
            <a:endParaRPr kumimoji="0" lang="zh-CN" altLang="en-US" sz="2953" dirty="0">
              <a:solidFill>
                <a:srgbClr val="FFC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27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2119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77201" y="6158307"/>
            <a:ext cx="852488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0" lang="en-US" altLang="zh-CN" sz="2953" dirty="0" smtClean="0">
                <a:solidFill>
                  <a:srgbClr val="FFC000"/>
                </a:solidFill>
                <a:latin typeface="Gill Sans" charset="0"/>
                <a:sym typeface="Gill Sans" charset="0"/>
              </a:rPr>
              <a:t>1-3</a:t>
            </a:r>
            <a:endParaRPr kumimoji="0" lang="zh-CN" altLang="en-US" sz="2953" dirty="0">
              <a:solidFill>
                <a:srgbClr val="FFC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75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77201" y="6158307"/>
            <a:ext cx="852488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0" lang="en-US" altLang="zh-CN" sz="2953" dirty="0" smtClean="0">
                <a:solidFill>
                  <a:srgbClr val="FFC000"/>
                </a:solidFill>
                <a:latin typeface="Gill Sans" charset="0"/>
                <a:sym typeface="Gill Sans" charset="0"/>
              </a:rPr>
              <a:t>1-4</a:t>
            </a:r>
            <a:endParaRPr kumimoji="0" lang="zh-CN" altLang="en-US" sz="2953" dirty="0">
              <a:solidFill>
                <a:srgbClr val="FFC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4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8628</TotalTime>
  <Words>4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新細明體</vt:lpstr>
      <vt:lpstr>Calibri</vt:lpstr>
      <vt:lpstr>Gill Sans</vt:lpstr>
      <vt:lpstr>Heiti TC Light</vt:lpstr>
      <vt:lpstr>Times New Roman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S119 聽啊,天使高聲唱 1/4</dc:title>
  <dc:creator>Lu-Tao Wang</dc:creator>
  <cp:lastModifiedBy>PEI</cp:lastModifiedBy>
  <cp:revision>512</cp:revision>
  <dcterms:created xsi:type="dcterms:W3CDTF">1999-09-19T02:56:02Z</dcterms:created>
  <dcterms:modified xsi:type="dcterms:W3CDTF">2018-06-26T01:07:26Z</dcterms:modified>
</cp:coreProperties>
</file>